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6" r:id="rId4"/>
    <p:sldId id="263" r:id="rId5"/>
    <p:sldId id="264" r:id="rId6"/>
    <p:sldId id="265" r:id="rId7"/>
    <p:sldId id="258" r:id="rId8"/>
    <p:sldId id="259" r:id="rId9"/>
    <p:sldId id="260" r:id="rId10"/>
    <p:sldId id="261" r:id="rId11"/>
    <p:sldId id="262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A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99" autoAdjust="0"/>
    <p:restoredTop sz="94660"/>
  </p:normalViewPr>
  <p:slideViewPr>
    <p:cSldViewPr snapToGrid="0">
      <p:cViewPr varScale="1">
        <p:scale>
          <a:sx n="95" d="100"/>
          <a:sy n="95" d="100"/>
        </p:scale>
        <p:origin x="3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6A34E-6D93-4DC2-B6FA-0E9822A08069}" type="datetimeFigureOut">
              <a:rPr lang="en-CA" smtClean="0"/>
              <a:t>2017-04-04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695F9-A028-4E23-A698-E95BA26265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51177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1B426-BFAE-4A49-A2F6-7192C602A5A7}" type="datetimeFigureOut">
              <a:rPr lang="en-CA" smtClean="0"/>
              <a:t>2017-04-04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204DE-ED52-4815-8FE9-FCEAEB29340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84648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96E5E-49D7-472C-A2DD-460FAE531788}" type="datetime1">
              <a:rPr lang="en-CA" smtClean="0"/>
              <a:t>2017-04-04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53823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223F6-B8FC-4F21-9F03-0ADBE7B5E129}" type="datetime1">
              <a:rPr lang="en-CA" smtClean="0"/>
              <a:t>2017-04-04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984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A48A-FF80-4E3E-A7F6-69CE53DDF61C}" type="datetime1">
              <a:rPr lang="en-CA" smtClean="0"/>
              <a:t>2017-04-04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0073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D4AA2-7E9E-4EB6-A132-16FB38565ACC}" type="datetime1">
              <a:rPr lang="en-CA" smtClean="0"/>
              <a:t>2017-04-04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7512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8CC88-00D7-4903-8134-D12C033EC082}" type="datetime1">
              <a:rPr lang="en-CA" smtClean="0"/>
              <a:t>2017-04-04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7540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5940-0183-402E-A68F-4274EB72BC45}" type="datetime1">
              <a:rPr lang="en-CA" smtClean="0"/>
              <a:t>2017-04-04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7158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A358-AF29-4C41-98DA-9EBC69A8BD73}" type="datetime1">
              <a:rPr lang="en-CA" smtClean="0"/>
              <a:t>2017-04-04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81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1B930-7FCE-4278-9938-B223647B8EF3}" type="datetime1">
              <a:rPr lang="en-CA" smtClean="0"/>
              <a:t>2017-04-04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1175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2DC4-9CDD-415D-9C66-A37F96412709}" type="datetime1">
              <a:rPr lang="en-CA" smtClean="0"/>
              <a:t>2017-04-04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551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B1C75-9444-41E1-A3C3-B52CB6B8492F}" type="datetime1">
              <a:rPr lang="en-CA" smtClean="0"/>
              <a:t>2017-04-04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1693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3A90-CDB3-4107-9A2C-80C935463606}" type="datetime1">
              <a:rPr lang="en-CA" smtClean="0"/>
              <a:t>2017-04-04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31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0B2C-7354-465F-AD02-81AF8EF70BEC}" type="datetime1">
              <a:rPr lang="en-CA" smtClean="0"/>
              <a:t>2017-04-04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2647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F624-8192-470D-AAC4-9D6E37C1384D}" type="datetime1">
              <a:rPr lang="en-CA" smtClean="0"/>
              <a:t>2017-04-04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056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70916-AEF2-4278-8B68-46F1755676B8}" type="datetime1">
              <a:rPr lang="en-CA" smtClean="0"/>
              <a:t>2017-04-04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2219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93B8C-6DFF-488D-9A99-BCC658019365}" type="datetime1">
              <a:rPr lang="en-CA" smtClean="0"/>
              <a:t>2017-04-04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687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71A6-6767-45EC-913C-0E3A371B1B58}" type="datetime1">
              <a:rPr lang="en-CA" smtClean="0"/>
              <a:t>2017-04-04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217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F248BEF-CEC9-4E67-98B9-10BACD3D5BB4}" type="datetime1">
              <a:rPr lang="en-CA" smtClean="0"/>
              <a:t>2017-04-04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CA"/>
              <a:t>Patrick Abou Sleiman - CSI3540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5898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5FB1A39-AA2C-4AEE-A23D-A43CDFAFCB21}" type="datetime1">
              <a:rPr lang="en-CA" smtClean="0"/>
              <a:t>2017-04-04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CA"/>
              <a:t>Patrick Abou Sleiman - CSI3540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FB8E5D3-DEB2-430A-9D38-45C7668894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8338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1" y="609601"/>
            <a:ext cx="8676222" cy="3200400"/>
          </a:xfrm>
        </p:spPr>
        <p:txBody>
          <a:bodyPr/>
          <a:lstStyle/>
          <a:p>
            <a:r>
              <a:rPr lang="en-CA" dirty="0"/>
              <a:t>The Shoe Store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1" y="4762081"/>
            <a:ext cx="8676222" cy="1905000"/>
          </a:xfrm>
        </p:spPr>
        <p:txBody>
          <a:bodyPr>
            <a:normAutofit/>
          </a:bodyPr>
          <a:lstStyle/>
          <a:p>
            <a:r>
              <a:rPr lang="en-CA" dirty="0"/>
              <a:t>By Patrick Abou Sleiman</a:t>
            </a:r>
          </a:p>
          <a:p>
            <a:endParaRPr lang="en-CA" dirty="0"/>
          </a:p>
          <a:p>
            <a:r>
              <a:rPr lang="en-CA" dirty="0"/>
              <a:t>CSI 3540 </a:t>
            </a:r>
          </a:p>
          <a:p>
            <a:r>
              <a:rPr lang="fr-FR" dirty="0"/>
              <a:t>Structures, techniques et normes du web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051" y="609601"/>
            <a:ext cx="4318143" cy="24721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62671" y="3989466"/>
            <a:ext cx="4485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2DA193"/>
                </a:solidFill>
              </a:rPr>
              <a:t>http://the-shoe-store.herokuapp.com/</a:t>
            </a:r>
            <a:endParaRPr lang="en-CA" b="1" dirty="0">
              <a:solidFill>
                <a:srgbClr val="2DA1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17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App</a:t>
            </a:r>
            <a:br>
              <a:rPr lang="en-CA" dirty="0"/>
            </a:br>
            <a:r>
              <a:rPr lang="en-CA" dirty="0"/>
              <a:t>contains all the website data. </a:t>
            </a:r>
            <a:br>
              <a:rPr lang="en-CA" dirty="0"/>
            </a:br>
            <a:r>
              <a:rPr lang="en-CA" dirty="0"/>
              <a:t>Using a specific naming convention, </a:t>
            </a:r>
            <a:br>
              <a:rPr lang="en-CA" dirty="0"/>
            </a:br>
            <a:r>
              <a:rPr lang="en-CA" dirty="0"/>
              <a:t>the server can tie the controller </a:t>
            </a:r>
            <a:br>
              <a:rPr lang="en-CA" dirty="0"/>
            </a:br>
            <a:r>
              <a:rPr lang="en-CA" dirty="0"/>
              <a:t>to the model and view </a:t>
            </a:r>
            <a:br>
              <a:rPr lang="en-CA" dirty="0"/>
            </a:b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22512" y="5924057"/>
            <a:ext cx="7543800" cy="365125"/>
          </a:xfrm>
        </p:spPr>
        <p:txBody>
          <a:bodyPr/>
          <a:lstStyle/>
          <a:p>
            <a:pPr algn="ctr"/>
            <a:r>
              <a:rPr lang="en-CA"/>
              <a:t>Patrick Abou Sleiman - CSI3540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rails and not </a:t>
            </a:r>
            <a:r>
              <a:rPr lang="en-CA" dirty="0" err="1"/>
              <a:t>sinatra</a:t>
            </a:r>
            <a:r>
              <a:rPr lang="en-CA" dirty="0"/>
              <a:t>?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562" y="2300370"/>
            <a:ext cx="2602053" cy="30561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91719" y="3225521"/>
            <a:ext cx="2903973" cy="46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772" y="3373795"/>
            <a:ext cx="2171330" cy="2535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3225" y="3961002"/>
            <a:ext cx="1367641" cy="3099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225" y="4731086"/>
            <a:ext cx="2410670" cy="106011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7837714" y="3446585"/>
            <a:ext cx="1356058" cy="10048"/>
          </a:xfrm>
          <a:prstGeom prst="straightConnector1">
            <a:avLst/>
          </a:prstGeom>
          <a:ln w="19050" cap="flat" cmpd="sng" algn="ctr">
            <a:solidFill>
              <a:srgbClr val="2DA1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576457" y="4116002"/>
            <a:ext cx="1542187" cy="621417"/>
          </a:xfrm>
          <a:prstGeom prst="straightConnector1">
            <a:avLst/>
          </a:prstGeom>
          <a:ln w="19050" cap="flat" cmpd="sng" algn="ctr">
            <a:solidFill>
              <a:srgbClr val="2DA1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423572" y="5147403"/>
            <a:ext cx="1695072" cy="0"/>
          </a:xfrm>
          <a:prstGeom prst="straightConnector1">
            <a:avLst/>
          </a:prstGeom>
          <a:ln w="19050" cap="flat" cmpd="sng" algn="ctr">
            <a:solidFill>
              <a:srgbClr val="2DA1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965" y="1"/>
            <a:ext cx="2224035" cy="12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1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Gem used: </a:t>
            </a:r>
            <a:r>
              <a:rPr lang="en-CA" dirty="0" err="1"/>
              <a:t>bcrypt</a:t>
            </a:r>
            <a:r>
              <a:rPr lang="en-CA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4043536" cy="3124201"/>
          </a:xfrm>
        </p:spPr>
        <p:txBody>
          <a:bodyPr/>
          <a:lstStyle/>
          <a:p>
            <a:r>
              <a:rPr lang="en-CA" dirty="0">
                <a:effectLst/>
              </a:rPr>
              <a:t>An easy way to keep your users' passwords secure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22512" y="5906939"/>
            <a:ext cx="7543800" cy="365125"/>
          </a:xfrm>
        </p:spPr>
        <p:txBody>
          <a:bodyPr/>
          <a:lstStyle/>
          <a:p>
            <a:pPr algn="ctr"/>
            <a:r>
              <a:rPr lang="en-CA" dirty="0"/>
              <a:t>Patrick Abou Sleiman - CSI3540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133" y="927325"/>
            <a:ext cx="3265715" cy="3621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782" y="4848945"/>
            <a:ext cx="5410200" cy="666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965" y="1"/>
            <a:ext cx="2224035" cy="12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71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Login mini-secret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22512" y="5948622"/>
            <a:ext cx="7543800" cy="365125"/>
          </a:xfrm>
        </p:spPr>
        <p:txBody>
          <a:bodyPr/>
          <a:lstStyle/>
          <a:p>
            <a:pPr algn="ctr"/>
            <a:r>
              <a:rPr lang="en-CA" dirty="0"/>
              <a:t>Patrick Abou Sleiman - CSI3540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965" y="1"/>
            <a:ext cx="2224035" cy="1273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93" y="1857515"/>
            <a:ext cx="114490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39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488" y="589503"/>
            <a:ext cx="9905998" cy="1905000"/>
          </a:xfrm>
        </p:spPr>
        <p:txBody>
          <a:bodyPr/>
          <a:lstStyle/>
          <a:p>
            <a:pPr algn="ctr"/>
            <a:r>
              <a:rPr lang="en-CA" dirty="0"/>
              <a:t>Thank you!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22512" y="5983758"/>
            <a:ext cx="7543800" cy="365125"/>
          </a:xfrm>
        </p:spPr>
        <p:txBody>
          <a:bodyPr/>
          <a:lstStyle/>
          <a:p>
            <a:pPr algn="ctr"/>
            <a:r>
              <a:rPr lang="en-CA" dirty="0"/>
              <a:t>Patrick Abou Sleiman - CSI3540</a:t>
            </a:r>
          </a:p>
        </p:txBody>
      </p:sp>
      <p:pic>
        <p:nvPicPr>
          <p:cNvPr id="4100" name="Picture 4" descr="Image result for ruby on rails thank you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697" y="2010298"/>
            <a:ext cx="5073580" cy="38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17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Technology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Ruby 2.3.3</a:t>
            </a:r>
          </a:p>
          <a:p>
            <a:r>
              <a:rPr lang="en-CA" dirty="0"/>
              <a:t>Rails 5.0.1</a:t>
            </a:r>
          </a:p>
          <a:p>
            <a:r>
              <a:rPr lang="en-CA" dirty="0"/>
              <a:t>Html 5</a:t>
            </a:r>
          </a:p>
          <a:p>
            <a:r>
              <a:rPr lang="en-CA" dirty="0"/>
              <a:t>SASS 3</a:t>
            </a:r>
          </a:p>
          <a:p>
            <a:r>
              <a:rPr lang="en-CA" dirty="0"/>
              <a:t>Bootstrap</a:t>
            </a:r>
          </a:p>
          <a:p>
            <a:r>
              <a:rPr lang="en-CA" dirty="0"/>
              <a:t>PostgreSQL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965" y="1"/>
            <a:ext cx="2224035" cy="127326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24165" y="5967045"/>
            <a:ext cx="7543800" cy="365125"/>
          </a:xfrm>
        </p:spPr>
        <p:txBody>
          <a:bodyPr/>
          <a:lstStyle/>
          <a:p>
            <a:pPr algn="ctr"/>
            <a:r>
              <a:rPr lang="en-CA" dirty="0"/>
              <a:t>Patrick Abou Sleiman - CSI3540</a:t>
            </a:r>
          </a:p>
        </p:txBody>
      </p:sp>
      <p:pic>
        <p:nvPicPr>
          <p:cNvPr id="2052" name="Picture 4" descr="Image result for ruby on rai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357" y="2866449"/>
            <a:ext cx="1616696" cy="20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uby programm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08" y="2666999"/>
            <a:ext cx="2357262" cy="235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ostgre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140" y="2866449"/>
            <a:ext cx="2532088" cy="200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723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Heroku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5621128" cy="3124201"/>
          </a:xfrm>
        </p:spPr>
        <p:txBody>
          <a:bodyPr/>
          <a:lstStyle/>
          <a:p>
            <a:r>
              <a:rPr lang="en-CA" dirty="0">
                <a:effectLst/>
              </a:rPr>
              <a:t>Heroku is a cloud platform that lets companies build, deliver, monitor and scale apps</a:t>
            </a:r>
          </a:p>
          <a:p>
            <a:r>
              <a:rPr lang="en-CA" dirty="0">
                <a:effectLst/>
              </a:rPr>
              <a:t>Download Heroku CLI and upload your code from CMD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22512" y="5791200"/>
            <a:ext cx="7543800" cy="365125"/>
          </a:xfrm>
        </p:spPr>
        <p:txBody>
          <a:bodyPr/>
          <a:lstStyle/>
          <a:p>
            <a:pPr algn="ctr"/>
            <a:r>
              <a:rPr lang="en-CA"/>
              <a:t>Patrick Abou Sleiman - CSI3540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413" y="4354965"/>
            <a:ext cx="1773635" cy="4347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965" y="1"/>
            <a:ext cx="2224035" cy="1273260"/>
          </a:xfrm>
          <a:prstGeom prst="rect">
            <a:avLst/>
          </a:prstGeom>
        </p:spPr>
      </p:pic>
      <p:pic>
        <p:nvPicPr>
          <p:cNvPr id="1036" name="Picture 12" descr="Image result for heroku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892" y="858301"/>
            <a:ext cx="1316800" cy="14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413" y="2666999"/>
            <a:ext cx="1773635" cy="3547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8397" y="3392835"/>
            <a:ext cx="3255029" cy="45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21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Patrick Abou Sleiman - CSI3540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16" y="1356526"/>
            <a:ext cx="11200669" cy="3996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965" y="1"/>
            <a:ext cx="2224035" cy="12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1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5215" y="2395234"/>
            <a:ext cx="6455499" cy="23295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22512" y="5803690"/>
            <a:ext cx="7543800" cy="365125"/>
          </a:xfrm>
        </p:spPr>
        <p:txBody>
          <a:bodyPr/>
          <a:lstStyle/>
          <a:p>
            <a:pPr algn="ctr"/>
            <a:r>
              <a:rPr lang="en-CA" dirty="0"/>
              <a:t>Patrick Abou Sleiman - CSI3540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88" y="290506"/>
            <a:ext cx="5737610" cy="2028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00" y="3661850"/>
            <a:ext cx="5166052" cy="212585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697796" y="2021605"/>
            <a:ext cx="3265712" cy="812089"/>
          </a:xfrm>
          <a:prstGeom prst="straightConnector1">
            <a:avLst/>
          </a:prstGeom>
          <a:ln w="28575" cap="flat" cmpd="sng" algn="ctr">
            <a:solidFill>
              <a:srgbClr val="2DA1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913312" y="4509714"/>
            <a:ext cx="3071386" cy="389756"/>
          </a:xfrm>
          <a:prstGeom prst="straightConnector1">
            <a:avLst/>
          </a:prstGeom>
          <a:ln w="28575" cap="flat" cmpd="sng" algn="ctr">
            <a:solidFill>
              <a:srgbClr val="2DA1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965" y="1"/>
            <a:ext cx="2224035" cy="12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77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53908" y="5878401"/>
            <a:ext cx="7543800" cy="365125"/>
          </a:xfrm>
        </p:spPr>
        <p:txBody>
          <a:bodyPr/>
          <a:lstStyle/>
          <a:p>
            <a:pPr algn="ctr"/>
            <a:r>
              <a:rPr lang="en-CA"/>
              <a:t>Patrick Abou Sleiman - CSI3540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1" y="630166"/>
            <a:ext cx="9143634" cy="52276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965" y="1"/>
            <a:ext cx="2224035" cy="12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98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rails and not </a:t>
            </a:r>
            <a:r>
              <a:rPr lang="en-CA" dirty="0" err="1"/>
              <a:t>sinatra</a:t>
            </a:r>
            <a:r>
              <a:rPr lang="en-CA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Easy and simple start: </a:t>
            </a:r>
            <a:br>
              <a:rPr lang="en-CA" dirty="0"/>
            </a:br>
            <a:r>
              <a:rPr lang="en-CA" dirty="0"/>
              <a:t>rails new awesome website  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22512" y="5886658"/>
            <a:ext cx="7543800" cy="365125"/>
          </a:xfrm>
        </p:spPr>
        <p:txBody>
          <a:bodyPr/>
          <a:lstStyle/>
          <a:p>
            <a:pPr algn="ctr"/>
            <a:r>
              <a:rPr lang="en-CA" dirty="0"/>
              <a:t>Patrick Abou Sleiman - CSI3540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965" y="1"/>
            <a:ext cx="2224035" cy="1273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084" y="1875271"/>
            <a:ext cx="2597413" cy="43031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037" y="4674943"/>
            <a:ext cx="3155906" cy="27889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8531051" y="1875271"/>
            <a:ext cx="2220685" cy="335366"/>
          </a:xfrm>
          <a:prstGeom prst="straightConnector1">
            <a:avLst/>
          </a:prstGeom>
          <a:ln w="28575" cap="flat" cmpd="sng" algn="ctr">
            <a:solidFill>
              <a:srgbClr val="2DA1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734112" y="2371249"/>
            <a:ext cx="2220685" cy="335366"/>
          </a:xfrm>
          <a:prstGeom prst="straightConnector1">
            <a:avLst/>
          </a:prstGeom>
          <a:ln w="28575" cap="flat" cmpd="sng" algn="ctr">
            <a:solidFill>
              <a:srgbClr val="2DA1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8844929" y="4819254"/>
            <a:ext cx="2220685" cy="335366"/>
          </a:xfrm>
          <a:prstGeom prst="straightConnector1">
            <a:avLst/>
          </a:prstGeom>
          <a:ln w="28575" cap="flat" cmpd="sng" algn="ctr">
            <a:solidFill>
              <a:srgbClr val="2DA1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954797" y="2169600"/>
            <a:ext cx="50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2DA193"/>
                </a:solidFill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96202" y="1614669"/>
            <a:ext cx="50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2DA193"/>
                </a:solidFill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71600" y="4577411"/>
            <a:ext cx="37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2DA193"/>
                </a:solidFill>
              </a:rPr>
              <a:t>3</a:t>
            </a:r>
          </a:p>
        </p:txBody>
      </p:sp>
      <p:pic>
        <p:nvPicPr>
          <p:cNvPr id="3074" name="Picture 2" descr="Image result for a ruby on rai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318" y="1875271"/>
            <a:ext cx="2982176" cy="167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448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rails and not </a:t>
            </a:r>
            <a:r>
              <a:rPr lang="en-CA" dirty="0" err="1"/>
              <a:t>sinatra</a:t>
            </a:r>
            <a:r>
              <a:rPr lang="en-CA" dirty="0"/>
              <a:t>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Config &amp; routing:</a:t>
            </a:r>
            <a:br>
              <a:rPr lang="en-CA" dirty="0"/>
            </a:br>
            <a:r>
              <a:rPr lang="en-CA" dirty="0"/>
              <a:t>create restful </a:t>
            </a:r>
            <a:br>
              <a:rPr lang="en-CA" dirty="0"/>
            </a:br>
            <a:r>
              <a:rPr lang="en-CA" dirty="0"/>
              <a:t>resources in one </a:t>
            </a:r>
            <a:br>
              <a:rPr lang="en-CA" dirty="0"/>
            </a:br>
            <a:r>
              <a:rPr lang="en-CA" dirty="0"/>
              <a:t>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22512" y="5857543"/>
            <a:ext cx="7543800" cy="365125"/>
          </a:xfrm>
        </p:spPr>
        <p:txBody>
          <a:bodyPr/>
          <a:lstStyle/>
          <a:p>
            <a:pPr algn="ctr"/>
            <a:r>
              <a:rPr lang="en-CA" dirty="0"/>
              <a:t>Patrick Abou Sleiman - CSI3540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928" y="2514600"/>
            <a:ext cx="2462861" cy="298687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305530" y="5104563"/>
            <a:ext cx="1909186" cy="0"/>
          </a:xfrm>
          <a:prstGeom prst="straightConnector1">
            <a:avLst/>
          </a:prstGeom>
          <a:ln w="19050" cap="flat" cmpd="sng" algn="ctr">
            <a:solidFill>
              <a:srgbClr val="2DA19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716" y="2279720"/>
            <a:ext cx="4839286" cy="34566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965" y="1"/>
            <a:ext cx="2224035" cy="127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22512" y="5943599"/>
            <a:ext cx="7543800" cy="365125"/>
          </a:xfrm>
        </p:spPr>
        <p:txBody>
          <a:bodyPr/>
          <a:lstStyle/>
          <a:p>
            <a:pPr algn="ctr"/>
            <a:r>
              <a:rPr lang="en-CA" dirty="0"/>
              <a:t>Patrick Abou Sleiman - CSI3540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5" y="419570"/>
            <a:ext cx="11561794" cy="53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377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353</TotalTime>
  <Words>168</Words>
  <Application>Microsoft Office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Mesh</vt:lpstr>
      <vt:lpstr>The Shoe Store</vt:lpstr>
      <vt:lpstr>Technology Used</vt:lpstr>
      <vt:lpstr>Heroku</vt:lpstr>
      <vt:lpstr>PowerPoint Presentation</vt:lpstr>
      <vt:lpstr>PowerPoint Presentation</vt:lpstr>
      <vt:lpstr>PowerPoint Presentation</vt:lpstr>
      <vt:lpstr>Why rails and not sinatra?</vt:lpstr>
      <vt:lpstr>Why rails and not sinatra?</vt:lpstr>
      <vt:lpstr>PowerPoint Presentation</vt:lpstr>
      <vt:lpstr>Why rails and not sinatra?</vt:lpstr>
      <vt:lpstr>Gem used: bcrypt </vt:lpstr>
      <vt:lpstr>Login mini-secret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Shoe Store</dc:title>
  <dc:creator>Patrick Abou Sleiman</dc:creator>
  <cp:lastModifiedBy>Patrick Abou Sleiman</cp:lastModifiedBy>
  <cp:revision>32</cp:revision>
  <dcterms:created xsi:type="dcterms:W3CDTF">2017-04-04T20:37:24Z</dcterms:created>
  <dcterms:modified xsi:type="dcterms:W3CDTF">2017-04-05T02:43:49Z</dcterms:modified>
</cp:coreProperties>
</file>